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59" r:id="rId7"/>
    <p:sldId id="258" r:id="rId8"/>
    <p:sldId id="266" r:id="rId9"/>
    <p:sldId id="267" r:id="rId10"/>
    <p:sldId id="268" r:id="rId11"/>
    <p:sldId id="269" r:id="rId12"/>
    <p:sldId id="270" r:id="rId13"/>
    <p:sldId id="275" r:id="rId14"/>
    <p:sldId id="276" r:id="rId15"/>
    <p:sldId id="271" r:id="rId16"/>
    <p:sldId id="272" r:id="rId17"/>
    <p:sldId id="273" r:id="rId18"/>
    <p:sldId id="274" r:id="rId19"/>
    <p:sldId id="260" r:id="rId20"/>
    <p:sldId id="261" r:id="rId21"/>
    <p:sldId id="262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Darel" initials="AD" lastIdx="2" clrIdx="0">
    <p:extLst>
      <p:ext uri="{19B8F6BF-5375-455C-9EA6-DF929625EA0E}">
        <p15:presenceInfo xmlns:p15="http://schemas.microsoft.com/office/powerpoint/2012/main" userId="S0037FFE93AD009B@LIVE.COM" providerId="AD"/>
      </p:ext>
    </p:extLst>
  </p:cmAuthor>
  <p:cmAuthor id="2" name="Keith Feeney" initials="KF" lastIdx="10" clrIdx="1">
    <p:extLst>
      <p:ext uri="{19B8F6BF-5375-455C-9EA6-DF929625EA0E}">
        <p15:presenceInfo xmlns:p15="http://schemas.microsoft.com/office/powerpoint/2012/main" userId="Keith Fee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21:29.149" idx="5">
    <p:pos x="5033" y="709"/>
    <p:text>We need the facts of what the group thought and what it is about, not personal opinions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22:13.437" idx="6">
    <p:pos x="5104" y="1028"/>
    <p:text>This is about the Project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33:41.331" idx="10">
    <p:pos x="2260" y="2517"/>
    <p:text>Note: Not doing images of use case for Search Events. Charlene, you can just talk about that if you wish. Too many slides as it is.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15:56.239" idx="3">
    <p:pos x="4546" y="2198"/>
    <p:text>Charlene, you might want to talk about why we switched from Visual Studio to Cloud 9.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20T04:49:32.447" idx="2">
    <p:pos x="6862" y="615"/>
    <p:text>more of that is in report. I'd pick 2-3 more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09:57.783" idx="1">
    <p:pos x="10" y="10"/>
    <p:text>Partnerships with bus companies is not required. One simply contacts the likes of Dublin Bus and request a bus for private hire.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1T12:13:17.971" idx="2">
    <p:pos x="2003" y="2845"/>
    <p:text>Taken from the Technical Report, if one wants to change this, please change the technical report on Outlook and GitHub.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E3CED-2DA7-4C67-B05A-E943772FCB4E}" type="datetimeFigureOut">
              <a:rPr lang="en-US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105E4-8FE9-43ED-9AA7-A246383BDE2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77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9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6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8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17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7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4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75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6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har char="•"/>
            </a:pPr>
            <a:r>
              <a:rPr lang="en-US"/>
              <a:t>This is a brief of how a new user wishes to create a Customer Account.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Users: Customer &amp; System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Pre-condition: User is on the Home Page of Golden Years.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1. User clicks "Register" from the Navigation bar. System redirects user to Register Index page.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2. Customer selects "Customer Account". System redirects to Register Customer Address Page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3. Customer inserts details and Eircode and selects Submit button. System adds data to Database.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4. User selects Continue. System redirects to Register Customer.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5. Customer enters in Eircode and other details and selects Submit.</a:t>
            </a:r>
          </a:p>
          <a:p>
            <a:pPr lvl="1">
              <a:spcBef>
                <a:spcPct val="20000"/>
              </a:spcBef>
              <a:spcAft>
                <a:spcPts val="600"/>
              </a:spcAft>
            </a:pPr>
            <a:r>
              <a:rPr lang="en-US"/>
              <a:t>6. System searches database for Eircode and returns Address ID. Customer account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105E4-8FE9-43ED-9AA7-A246383BDE21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205780"/>
            <a:ext cx="6815669" cy="2151528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r>
              <a:rPr lang="en-GB" b="1" dirty="0"/>
              <a:t>Jessica </a:t>
            </a:r>
            <a:r>
              <a:rPr lang="en-GB" b="1" dirty="0" err="1"/>
              <a:t>Bankole</a:t>
            </a:r>
            <a:r>
              <a:rPr lang="en-GB" b="1" dirty="0"/>
              <a:t>:   x15766059</a:t>
            </a:r>
          </a:p>
          <a:p>
            <a:r>
              <a:rPr lang="en-GB" b="1" dirty="0"/>
              <a:t>Angela </a:t>
            </a:r>
            <a:r>
              <a:rPr lang="en-GB" b="1" dirty="0" err="1"/>
              <a:t>Darel</a:t>
            </a:r>
            <a:r>
              <a:rPr lang="en-GB" b="1" dirty="0"/>
              <a:t>:        x15021386</a:t>
            </a:r>
          </a:p>
          <a:p>
            <a:r>
              <a:rPr lang="en-GB" b="1" dirty="0"/>
              <a:t>Keith  Feeney:       x15015556</a:t>
            </a:r>
          </a:p>
          <a:p>
            <a:r>
              <a:rPr lang="en-GB" b="1" dirty="0"/>
              <a:t>Charlene  Moore:   x15412048</a:t>
            </a:r>
            <a:endParaRPr lang="en-IE" b="1" dirty="0"/>
          </a:p>
          <a:p>
            <a:endParaRPr lang="en-GB" dirty="0"/>
          </a:p>
        </p:txBody>
      </p:sp>
      <p:sp>
        <p:nvSpPr>
          <p:cNvPr id="4" name="AutoShape 2" descr="Image result for STAR"/>
          <p:cNvSpPr>
            <a:spLocks noChangeAspect="1" noChangeArrowheads="1"/>
          </p:cNvSpPr>
          <p:nvPr/>
        </p:nvSpPr>
        <p:spPr bwMode="auto">
          <a:xfrm>
            <a:off x="58930" y="-152401"/>
            <a:ext cx="3397947" cy="339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5" name="AutoShape 4" descr="Image result for STAR"/>
          <p:cNvSpPr>
            <a:spLocks noChangeAspect="1" noChangeArrowheads="1"/>
          </p:cNvSpPr>
          <p:nvPr/>
        </p:nvSpPr>
        <p:spPr bwMode="auto">
          <a:xfrm flipH="1" flipV="1">
            <a:off x="234176" y="160338"/>
            <a:ext cx="45719" cy="49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AF5A3-59EC-4BB5-BAEE-19FECB28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645" y="1546578"/>
            <a:ext cx="4643174" cy="20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9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6809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(6)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C55CF87-D4F0-492C-8E3F-72E0082DB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64" y="1473667"/>
            <a:ext cx="7620172" cy="47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7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6809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(7)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C55CF87-D4F0-492C-8E3F-72E0082DB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64" y="1473667"/>
            <a:ext cx="7620172" cy="47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4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12" y="20154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(8)</a:t>
            </a:r>
          </a:p>
        </p:txBody>
      </p:sp>
      <p:pic>
        <p:nvPicPr>
          <p:cNvPr id="6" name="Picture 6" descr="7.png">
            <a:extLst>
              <a:ext uri="{FF2B5EF4-FFF2-40B4-BE49-F238E27FC236}">
                <a16:creationId xmlns:a16="http://schemas.microsoft.com/office/drawing/2014/main" id="{8A3BA6E2-55A6-4118-830A-D1FAA37D0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9940" y="1382749"/>
            <a:ext cx="7770539" cy="48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5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5694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(8)</a:t>
            </a:r>
          </a:p>
        </p:txBody>
      </p:sp>
      <p:pic>
        <p:nvPicPr>
          <p:cNvPr id="5" name="Picture 6" descr="8.png">
            <a:extLst>
              <a:ext uri="{FF2B5EF4-FFF2-40B4-BE49-F238E27FC236}">
                <a16:creationId xmlns:a16="http://schemas.microsoft.com/office/drawing/2014/main" id="{61D95467-8DD1-4C3A-A96B-911E594F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651" y="1460809"/>
            <a:ext cx="7843197" cy="49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4579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(9)</a:t>
            </a:r>
          </a:p>
        </p:txBody>
      </p:sp>
      <p:pic>
        <p:nvPicPr>
          <p:cNvPr id="8" name="Picture 8" descr="9.png">
            <a:extLst>
              <a:ext uri="{FF2B5EF4-FFF2-40B4-BE49-F238E27FC236}">
                <a16:creationId xmlns:a16="http://schemas.microsoft.com/office/drawing/2014/main" id="{D9149957-6C6E-4866-B517-3DFA93A19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954" y="1449657"/>
            <a:ext cx="7798592" cy="48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4579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(10)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9149957-6C6E-4866-B517-3DFA93A19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54" y="1451404"/>
            <a:ext cx="7798592" cy="48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Technologies Used 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Outlook Group has been used for file sharing and communication</a:t>
            </a:r>
          </a:p>
          <a:p>
            <a:r>
              <a:rPr lang="en-GB" dirty="0"/>
              <a:t>GitHub has also been used with Git Bash to upload files.</a:t>
            </a:r>
          </a:p>
          <a:p>
            <a:r>
              <a:rPr lang="en-GB" dirty="0"/>
              <a:t>Originally, the Project Started in Visual Studio.</a:t>
            </a:r>
          </a:p>
          <a:p>
            <a:pPr lvl="1"/>
            <a:r>
              <a:rPr lang="en-GB" dirty="0"/>
              <a:t>All students were new to Visual Studio. Too complicated for some.</a:t>
            </a:r>
          </a:p>
          <a:p>
            <a:r>
              <a:rPr lang="en-GB" dirty="0"/>
              <a:t>The Web Application then moved to Cloud 9</a:t>
            </a:r>
          </a:p>
          <a:p>
            <a:pPr lvl="1"/>
            <a:r>
              <a:rPr lang="en-GB" dirty="0"/>
              <a:t>Simpler, easier to learn and use. Some had previous knowledge of Cloud 9.</a:t>
            </a:r>
          </a:p>
          <a:p>
            <a:r>
              <a:rPr lang="en-GB" dirty="0"/>
              <a:t>Facebook Messenger was also used for communication.</a:t>
            </a:r>
          </a:p>
          <a:p>
            <a:endParaRPr lang="en-GB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6131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System testing 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906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Cloud 9</a:t>
            </a:r>
          </a:p>
          <a:p>
            <a:pPr lvl="1"/>
            <a:r>
              <a:rPr lang="en-GB" dirty="0"/>
              <a:t>An Cloud 9 is an IDE, all testing occurred on Cloud 9. </a:t>
            </a:r>
          </a:p>
          <a:p>
            <a:pPr lvl="1"/>
            <a:r>
              <a:rPr lang="en-GB" dirty="0"/>
              <a:t>If there was an issue with the coding, it could be seen instantly.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Client Feedback</a:t>
            </a:r>
          </a:p>
          <a:p>
            <a:pPr lvl="1"/>
            <a:r>
              <a:rPr lang="en-GB" dirty="0"/>
              <a:t>Theme was too bright, too orange.</a:t>
            </a:r>
          </a:p>
          <a:p>
            <a:pPr lvl="1"/>
            <a:r>
              <a:rPr lang="en-GB" dirty="0"/>
              <a:t>Didn’t like using PayPal, would have preferred internal checkout</a:t>
            </a:r>
          </a:p>
          <a:p>
            <a:pPr lvl="1"/>
            <a:r>
              <a:rPr lang="en-GB" dirty="0"/>
              <a:t>More information on Medical and Education pages, like an index, not just external links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64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and Achievements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56931"/>
            <a:ext cx="4800599" cy="3589869"/>
          </a:xfrm>
        </p:spPr>
        <p:txBody>
          <a:bodyPr>
            <a:normAutofit/>
          </a:bodyPr>
          <a:lstStyle/>
          <a:p>
            <a:r>
              <a:rPr lang="en-GB" dirty="0"/>
              <a:t>Team Members</a:t>
            </a:r>
          </a:p>
          <a:p>
            <a:pPr lvl="1"/>
            <a:r>
              <a:rPr lang="en-GB" dirty="0"/>
              <a:t>Collaboration issues	</a:t>
            </a:r>
          </a:p>
          <a:p>
            <a:pPr lvl="2"/>
            <a:r>
              <a:rPr lang="en-GB" dirty="0"/>
              <a:t>Failure to communicate</a:t>
            </a:r>
          </a:p>
          <a:p>
            <a:pPr lvl="2"/>
            <a:r>
              <a:rPr lang="en-GB" dirty="0"/>
              <a:t>Worked on things unrelated or not asked to do.</a:t>
            </a:r>
          </a:p>
          <a:p>
            <a:pPr lvl="1"/>
            <a:r>
              <a:rPr lang="en-IE" dirty="0"/>
              <a:t>Collaboration achievements</a:t>
            </a:r>
          </a:p>
          <a:p>
            <a:pPr lvl="2"/>
            <a:r>
              <a:rPr lang="en-GB" dirty="0"/>
              <a:t>Group had meetings to discuss issues</a:t>
            </a:r>
          </a:p>
          <a:p>
            <a:pPr lvl="2"/>
            <a:r>
              <a:rPr lang="en-GB" dirty="0"/>
              <a:t>Capable of putting personal issues aside</a:t>
            </a:r>
          </a:p>
          <a:p>
            <a:pPr lvl="2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4C67FC-7134-45EF-9F8E-A542A37B6D62}"/>
              </a:ext>
            </a:extLst>
          </p:cNvPr>
          <p:cNvSpPr txBox="1">
            <a:spLocks/>
          </p:cNvSpPr>
          <p:nvPr/>
        </p:nvSpPr>
        <p:spPr>
          <a:xfrm>
            <a:off x="6096000" y="2556932"/>
            <a:ext cx="4800599" cy="3589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(general)</a:t>
            </a:r>
          </a:p>
          <a:p>
            <a:pPr lvl="1"/>
            <a:r>
              <a:rPr lang="en-GB" dirty="0"/>
              <a:t>Issues	</a:t>
            </a:r>
          </a:p>
          <a:p>
            <a:pPr lvl="2"/>
            <a:r>
              <a:rPr lang="en-GB" dirty="0"/>
              <a:t>Visual Studio</a:t>
            </a:r>
          </a:p>
          <a:p>
            <a:pPr lvl="1"/>
            <a:r>
              <a:rPr lang="en-IE" dirty="0"/>
              <a:t>Achievements</a:t>
            </a:r>
          </a:p>
          <a:p>
            <a:pPr lvl="2"/>
            <a:r>
              <a:rPr lang="en-GB" dirty="0"/>
              <a:t>Moved to Cloud 9</a:t>
            </a:r>
          </a:p>
          <a:p>
            <a:pPr lvl="2"/>
            <a:r>
              <a:rPr lang="en-GB" dirty="0"/>
              <a:t>Last week, the group really all pulled together to get the project complete.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53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Prospects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46920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Mobile Application</a:t>
            </a:r>
          </a:p>
          <a:p>
            <a:pPr lvl="1"/>
            <a:r>
              <a:rPr lang="en-IE" dirty="0"/>
              <a:t>Could be created, so users would not need to be at a computer</a:t>
            </a:r>
          </a:p>
          <a:p>
            <a:r>
              <a:rPr lang="en-IE" dirty="0"/>
              <a:t>Further development</a:t>
            </a:r>
          </a:p>
          <a:p>
            <a:pPr lvl="1"/>
            <a:r>
              <a:rPr lang="en-IE" dirty="0"/>
              <a:t>Medical and Education pages could be improved, not just link to external sites</a:t>
            </a:r>
          </a:p>
          <a:p>
            <a:r>
              <a:rPr lang="en-IE" dirty="0"/>
              <a:t>Address issues from Client Feedback</a:t>
            </a:r>
          </a:p>
          <a:p>
            <a:pPr lvl="1"/>
            <a:r>
              <a:rPr lang="en-IE" dirty="0"/>
              <a:t>The likes of the theme, and a internal checkout could be imposed instead of using PayPal</a:t>
            </a:r>
          </a:p>
          <a:p>
            <a:r>
              <a:rPr lang="en-IE" dirty="0"/>
              <a:t>Search</a:t>
            </a:r>
          </a:p>
          <a:p>
            <a:pPr lvl="1"/>
            <a:r>
              <a:rPr lang="en-IE" dirty="0"/>
              <a:t>Create an internal search engine instead of using Google Search.</a:t>
            </a:r>
          </a:p>
          <a:p>
            <a:r>
              <a:rPr lang="en-IE" dirty="0"/>
              <a:t>Partnerships</a:t>
            </a:r>
          </a:p>
          <a:p>
            <a:pPr lvl="1"/>
            <a:r>
              <a:rPr lang="en-IE" dirty="0"/>
              <a:t>Partnerships with the likes of the HSE or The Education Training Board (ETB) could be established.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9404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969331"/>
          </a:xfrm>
        </p:spPr>
        <p:txBody>
          <a:bodyPr/>
          <a:lstStyle/>
          <a:p>
            <a:r>
              <a:rPr lang="en-GB" dirty="0"/>
              <a:t>Project Overview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642839"/>
            <a:ext cx="9601196" cy="3501482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The Goal of this Project:</a:t>
            </a:r>
          </a:p>
          <a:p>
            <a:pPr lvl="1"/>
            <a:r>
              <a:rPr lang="en-GB" dirty="0"/>
              <a:t>Help our seniors be more active in the community by going to events</a:t>
            </a:r>
          </a:p>
          <a:p>
            <a:pPr lvl="1"/>
            <a:r>
              <a:rPr lang="en-GB" dirty="0"/>
              <a:t>Provide resources for Medical Support and Education</a:t>
            </a:r>
          </a:p>
          <a:p>
            <a:r>
              <a:rPr lang="en-GB" b="1" dirty="0"/>
              <a:t>Background</a:t>
            </a:r>
          </a:p>
          <a:p>
            <a:pPr lvl="1"/>
            <a:r>
              <a:rPr lang="en-GB" dirty="0"/>
              <a:t>After much research, the group discovered there is a niche in the market for OAPs to go to events and to assist them in medical and educational support.</a:t>
            </a:r>
          </a:p>
          <a:p>
            <a:r>
              <a:rPr lang="en-GB" b="1" dirty="0"/>
              <a:t>What makes it special</a:t>
            </a:r>
          </a:p>
          <a:p>
            <a:pPr lvl="1"/>
            <a:r>
              <a:rPr lang="en-GB" dirty="0"/>
              <a:t>There is currently no dedicated website or support for OAPs. </a:t>
            </a:r>
          </a:p>
          <a:p>
            <a:pPr lvl="1"/>
            <a:r>
              <a:rPr lang="en-GB" dirty="0"/>
              <a:t>With the number of OAPs increasing, the group thought it was important.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650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 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Group’s view on OAPs has changed to a more positive view</a:t>
            </a:r>
          </a:p>
          <a:p>
            <a:r>
              <a:rPr lang="en-IE" dirty="0"/>
              <a:t>OAPs should have more resources for them to be part of the community.</a:t>
            </a:r>
          </a:p>
          <a:p>
            <a:r>
              <a:rPr lang="en-IE" dirty="0"/>
              <a:t>Golden Years will help OAPs be more active</a:t>
            </a:r>
          </a:p>
          <a:p>
            <a:r>
              <a:rPr lang="en-IE" dirty="0"/>
              <a:t>The Group learned new technologies to assist in making Golden Years more user-friendly.</a:t>
            </a:r>
          </a:p>
        </p:txBody>
      </p:sp>
    </p:spTree>
    <p:extLst>
      <p:ext uri="{BB962C8B-B14F-4D97-AF65-F5344CB8AC3E}">
        <p14:creationId xmlns:p14="http://schemas.microsoft.com/office/powerpoint/2010/main" val="73243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Most difficult implementation</a:t>
            </a:r>
            <a:br>
              <a:rPr lang="en-GB" dirty="0"/>
            </a:br>
            <a:r>
              <a:rPr lang="en-GB" dirty="0"/>
              <a:t> part of the project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45781"/>
            <a:ext cx="9601196" cy="3615868"/>
          </a:xfrm>
        </p:spPr>
        <p:txBody>
          <a:bodyPr>
            <a:normAutofit/>
          </a:bodyPr>
          <a:lstStyle/>
          <a:p>
            <a:r>
              <a:rPr lang="en-GB" dirty="0"/>
              <a:t>Visual Studio</a:t>
            </a:r>
          </a:p>
          <a:p>
            <a:pPr lvl="1"/>
            <a:r>
              <a:rPr lang="en-GB" dirty="0"/>
              <a:t>Difficult to use</a:t>
            </a:r>
          </a:p>
          <a:p>
            <a:pPr lvl="1"/>
            <a:r>
              <a:rPr lang="en-GB" dirty="0"/>
              <a:t>Over-complicated</a:t>
            </a:r>
          </a:p>
          <a:p>
            <a:pPr lvl="1"/>
            <a:r>
              <a:rPr lang="en-GB" dirty="0"/>
              <a:t>Database connection to Visual Studio over complicated</a:t>
            </a:r>
          </a:p>
          <a:p>
            <a:r>
              <a:rPr lang="en-GB" dirty="0"/>
              <a:t>Cloud 9</a:t>
            </a:r>
          </a:p>
          <a:p>
            <a:pPr lvl="1"/>
            <a:r>
              <a:rPr lang="en-GB" dirty="0"/>
              <a:t>PHP coding / Database connection</a:t>
            </a:r>
          </a:p>
          <a:p>
            <a:pPr lvl="1"/>
            <a:r>
              <a:rPr lang="en-GB" dirty="0"/>
              <a:t>Sessions &amp; Cookies</a:t>
            </a:r>
          </a:p>
          <a:p>
            <a:pPr marL="0" indent="0">
              <a:buNone/>
            </a:pPr>
            <a:endParaRPr lang="en-GB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593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  <a:p>
            <a:r>
              <a:rPr lang="en-US" dirty="0"/>
              <a:t>Examples of Use Cases</a:t>
            </a:r>
          </a:p>
          <a:p>
            <a:pPr lvl="1"/>
            <a:r>
              <a:rPr lang="en-US" dirty="0"/>
              <a:t>Register a Customer Account</a:t>
            </a:r>
          </a:p>
          <a:p>
            <a:pPr lvl="1"/>
            <a:r>
              <a:rPr lang="en-US" dirty="0"/>
              <a:t>Search Events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6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25730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(1)</a:t>
            </a:r>
          </a:p>
        </p:txBody>
      </p:sp>
      <p:pic>
        <p:nvPicPr>
          <p:cNvPr id="4" name="Picture 4" descr="1.png">
            <a:extLst>
              <a:ext uri="{FF2B5EF4-FFF2-40B4-BE49-F238E27FC236}">
                <a16:creationId xmlns:a16="http://schemas.microsoft.com/office/drawing/2014/main" id="{8E14B04E-780A-4A26-95ED-4FDE6DE6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6251" y="1278697"/>
            <a:ext cx="7587998" cy="47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368" y="24615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(2)</a:t>
            </a:r>
          </a:p>
        </p:txBody>
      </p:sp>
      <p:pic>
        <p:nvPicPr>
          <p:cNvPr id="6" name="Picture 6" descr="2.png">
            <a:extLst>
              <a:ext uri="{FF2B5EF4-FFF2-40B4-BE49-F238E27FC236}">
                <a16:creationId xmlns:a16="http://schemas.microsoft.com/office/drawing/2014/main" id="{89F49F5B-CDD4-419A-BB63-A667CA949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5335" y="1139319"/>
            <a:ext cx="7971262" cy="49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763" y="16809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(3)</a:t>
            </a:r>
          </a:p>
        </p:txBody>
      </p:sp>
      <p:pic>
        <p:nvPicPr>
          <p:cNvPr id="5" name="Picture 6" descr="3.png">
            <a:extLst>
              <a:ext uri="{FF2B5EF4-FFF2-40B4-BE49-F238E27FC236}">
                <a16:creationId xmlns:a16="http://schemas.microsoft.com/office/drawing/2014/main" id="{0423A526-5B25-492B-A75E-66CD3283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828" y="1261662"/>
            <a:ext cx="7633065" cy="47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5694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(4)</a:t>
            </a:r>
          </a:p>
        </p:txBody>
      </p:sp>
      <p:pic>
        <p:nvPicPr>
          <p:cNvPr id="6" name="Picture 6" descr="4.png">
            <a:extLst>
              <a:ext uri="{FF2B5EF4-FFF2-40B4-BE49-F238E27FC236}">
                <a16:creationId xmlns:a16="http://schemas.microsoft.com/office/drawing/2014/main" id="{D527A79A-9EF7-4564-8032-0C2D395B2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423" y="1460808"/>
            <a:ext cx="7807654" cy="48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6219-EA0C-4875-B191-3CBCC804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52" y="168093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/>
              <a:t>Use Cases: Register a Customer Account (5)</a:t>
            </a:r>
          </a:p>
        </p:txBody>
      </p:sp>
      <p:pic>
        <p:nvPicPr>
          <p:cNvPr id="5" name="Picture 6" descr="5.png">
            <a:extLst>
              <a:ext uri="{FF2B5EF4-FFF2-40B4-BE49-F238E27FC236}">
                <a16:creationId xmlns:a16="http://schemas.microsoft.com/office/drawing/2014/main" id="{BC55CF87-D4F0-492C-8E3F-72E0082DB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0164" y="1471960"/>
            <a:ext cx="7620172" cy="47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5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B3EA9198DDFF468918C5AF681508F9" ma:contentTypeVersion="5" ma:contentTypeDescription="Create a new document." ma:contentTypeScope="" ma:versionID="d57c54feebfd3bd863aa4e51d9aef90a">
  <xsd:schema xmlns:xsd="http://www.w3.org/2001/XMLSchema" xmlns:xs="http://www.w3.org/2001/XMLSchema" xmlns:p="http://schemas.microsoft.com/office/2006/metadata/properties" xmlns:ns2="39b1ce12-ab47-4694-bb15-d144d97cb326" xmlns:ns3="c928de5b-aa70-49e2-9849-8630be56a052" targetNamespace="http://schemas.microsoft.com/office/2006/metadata/properties" ma:root="true" ma:fieldsID="98bdf8311c5f3235e22305e2cf3dcb95" ns2:_="" ns3:_="">
    <xsd:import namespace="39b1ce12-ab47-4694-bb15-d144d97cb326"/>
    <xsd:import namespace="c928de5b-aa70-49e2-9849-8630be56a05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1ce12-ab47-4694-bb15-d144d97cb3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8de5b-aa70-49e2-9849-8630be56a0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00E7D4-8C65-485B-9AC1-3CFE65D5723D}">
  <ds:schemaRefs>
    <ds:schemaRef ds:uri="39b1ce12-ab47-4694-bb15-d144d97cb326"/>
    <ds:schemaRef ds:uri="c928de5b-aa70-49e2-9849-8630be56a0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97CFAF4-15C0-4E12-90F3-1EB49572A5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C62EBD-31AA-4B94-869F-3B13C1CDC69E}">
  <ds:schemaRefs>
    <ds:schemaRef ds:uri="http://purl.org/dc/terms/"/>
    <ds:schemaRef ds:uri="http://schemas.openxmlformats.org/package/2006/metadata/core-properties"/>
    <ds:schemaRef ds:uri="http://purl.org/dc/dcmitype/"/>
    <ds:schemaRef ds:uri="c928de5b-aa70-49e2-9849-8630be56a05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39b1ce12-ab47-4694-bb15-d144d97cb32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Microsoft Office PowerPoint</Application>
  <PresentationFormat>Widescreen</PresentationFormat>
  <Paragraphs>198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PowerPoint Presentation</vt:lpstr>
      <vt:lpstr>Project Overview</vt:lpstr>
      <vt:lpstr>Most difficult implementation  part of the project </vt:lpstr>
      <vt:lpstr>Demonstration </vt:lpstr>
      <vt:lpstr>Use Cases: Register a Customer Account (1)</vt:lpstr>
      <vt:lpstr>Use Cases: Register a Customer Account (2)</vt:lpstr>
      <vt:lpstr>Use Cases: Register a Customer Account (3)</vt:lpstr>
      <vt:lpstr>Use Cases: Register a Customer Account (4)</vt:lpstr>
      <vt:lpstr>Use Cases: Register a Customer Account (5)</vt:lpstr>
      <vt:lpstr>Use Cases: Register a Customer Account (6)</vt:lpstr>
      <vt:lpstr>Use Cases: Register a Customer Account (7)</vt:lpstr>
      <vt:lpstr>Use Cases: Register a Customer Account (8)</vt:lpstr>
      <vt:lpstr>Use Cases: Register a Customer Account (8)</vt:lpstr>
      <vt:lpstr>Use Cases: Register a Customer Account (9)</vt:lpstr>
      <vt:lpstr>Use Cases: Register a Customer Account (10)</vt:lpstr>
      <vt:lpstr>Technologies Used </vt:lpstr>
      <vt:lpstr>System testing </vt:lpstr>
      <vt:lpstr>Challenges and Achievements</vt:lpstr>
      <vt:lpstr>Future Prospects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YEARS Final Project</dc:title>
  <dc:creator>Joey Jorden</dc:creator>
  <cp:lastModifiedBy>Keith Feeney</cp:lastModifiedBy>
  <cp:revision>2</cp:revision>
  <dcterms:modified xsi:type="dcterms:W3CDTF">2017-12-21T12:35:24Z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0x0101009EB3EA9198DDFF468918C5AF681508F9</vt:lpwstr>
  </property>
</Properties>
</file>